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4" r:id="rId4"/>
    <p:sldId id="258" r:id="rId5"/>
    <p:sldId id="259" r:id="rId6"/>
    <p:sldId id="266" r:id="rId7"/>
    <p:sldId id="260" r:id="rId8"/>
    <p:sldId id="261" r:id="rId9"/>
    <p:sldId id="265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06" autoAdjust="0"/>
    <p:restoredTop sz="94660"/>
  </p:normalViewPr>
  <p:slideViewPr>
    <p:cSldViewPr snapToGrid="0">
      <p:cViewPr>
        <p:scale>
          <a:sx n="118" d="100"/>
          <a:sy n="118" d="100"/>
        </p:scale>
        <p:origin x="-108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jpeg>
</file>

<file path=ppt/media/image4.jpg>
</file>

<file path=ppt/media/image5.jpe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905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321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415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46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76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286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82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28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29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954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35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85D24-2B90-4031-9445-97BC121A1D5A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5CB05-2427-4FA8-B5A2-1DD966459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3244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Somatic Mod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Ian </a:t>
            </a:r>
            <a:r>
              <a:rPr lang="en-US" dirty="0" smtClean="0"/>
              <a:t>Colquhoun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246" y="4202606"/>
            <a:ext cx="2915804" cy="252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6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699" y="1963811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Thank you!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6555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MARKET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Fans have given up on Half-Life 3</a:t>
            </a:r>
          </a:p>
          <a:p>
            <a:r>
              <a:rPr lang="en-US" dirty="0" smtClean="0"/>
              <a:t>Fans are interested in more Half-Life content</a:t>
            </a:r>
          </a:p>
          <a:p>
            <a:r>
              <a:rPr lang="en-US" dirty="0" smtClean="0"/>
              <a:t>HL2 sold 10m </a:t>
            </a:r>
            <a:r>
              <a:rPr lang="en-US" dirty="0" smtClean="0"/>
              <a:t>copies</a:t>
            </a:r>
            <a:r>
              <a:rPr lang="en-US" dirty="0"/>
              <a:t> </a:t>
            </a:r>
            <a:r>
              <a:rPr lang="en-US" dirty="0" smtClean="0"/>
              <a:t>and has a large </a:t>
            </a:r>
            <a:r>
              <a:rPr lang="en-US" dirty="0" err="1" smtClean="0"/>
              <a:t>modding</a:t>
            </a:r>
            <a:r>
              <a:rPr lang="en-US" dirty="0" smtClean="0"/>
              <a:t> community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0370" y="3947950"/>
            <a:ext cx="3094553" cy="10661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853" y="3858948"/>
            <a:ext cx="5094803" cy="286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729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Half-Life 2 Mod (elaborate)</a:t>
            </a:r>
          </a:p>
          <a:p>
            <a:r>
              <a:rPr lang="en-US" dirty="0" smtClean="0"/>
              <a:t>Clone yourself to solve puzzles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304" y="1690688"/>
            <a:ext cx="4876800" cy="304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82" y="3384506"/>
            <a:ext cx="5130330" cy="3206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1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en-US" dirty="0" smtClean="0"/>
              <a:t>Classic HL gameplay </a:t>
            </a:r>
            <a:r>
              <a:rPr lang="en-US" dirty="0" smtClean="0"/>
              <a:t>(blend of combat, exploration, puzzle)</a:t>
            </a:r>
            <a:endParaRPr lang="en-US" dirty="0" smtClean="0"/>
          </a:p>
          <a:p>
            <a:pPr marL="228600" lvl="1">
              <a:spcBef>
                <a:spcPts val="1000"/>
              </a:spcBef>
            </a:pPr>
            <a:r>
              <a:rPr lang="en-US" dirty="0" smtClean="0"/>
              <a:t>New mechanic keeps design fresh</a:t>
            </a:r>
          </a:p>
          <a:p>
            <a:pPr marL="228600" lvl="1">
              <a:spcBef>
                <a:spcPts val="1000"/>
              </a:spcBef>
            </a:pPr>
            <a:r>
              <a:rPr lang="en-US" dirty="0" smtClean="0"/>
              <a:t>New audio and art</a:t>
            </a:r>
          </a:p>
          <a:p>
            <a:pPr marL="228600" lvl="1">
              <a:spcBef>
                <a:spcPts val="1000"/>
              </a:spcBef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562" y="2786850"/>
            <a:ext cx="6513838" cy="407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13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COMMERCIALIZATION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Release for free on Steam Workshop</a:t>
            </a:r>
          </a:p>
          <a:p>
            <a:r>
              <a:rPr lang="en-US" dirty="0" smtClean="0"/>
              <a:t>Proof of delivering polished linear experience</a:t>
            </a:r>
          </a:p>
          <a:p>
            <a:r>
              <a:rPr lang="en-US" dirty="0" smtClean="0"/>
              <a:t>Level design </a:t>
            </a:r>
            <a:r>
              <a:rPr lang="en-US" dirty="0" smtClean="0"/>
              <a:t>portfolio</a:t>
            </a:r>
          </a:p>
          <a:p>
            <a:r>
              <a:rPr lang="en-US" dirty="0" smtClean="0"/>
              <a:t>Rob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081" y="4404965"/>
            <a:ext cx="4236165" cy="21180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525" y="4040645"/>
            <a:ext cx="4217409" cy="237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41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LEGAL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Uses HL2 assets</a:t>
            </a:r>
          </a:p>
          <a:p>
            <a:r>
              <a:rPr lang="en-US" dirty="0" smtClean="0"/>
              <a:t>Released for non-profit </a:t>
            </a:r>
          </a:p>
          <a:p>
            <a:r>
              <a:rPr lang="en-US" dirty="0" smtClean="0"/>
              <a:t>Valve has a history of supporting fan content</a:t>
            </a:r>
            <a:endParaRPr lang="en-CA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610" y="2888535"/>
            <a:ext cx="2737189" cy="328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781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 DEVELOPMENT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Deliver ~20-minute level with new mechanic, sounds and art</a:t>
            </a:r>
          </a:p>
          <a:p>
            <a:r>
              <a:rPr lang="en-US" dirty="0" smtClean="0"/>
              <a:t>Polished level that can ideally stand alongside base game</a:t>
            </a:r>
          </a:p>
          <a:p>
            <a:endParaRPr lang="en-US" dirty="0" smtClean="0"/>
          </a:p>
          <a:p>
            <a:r>
              <a:rPr lang="en-US" dirty="0" smtClean="0"/>
              <a:t>Mechanic prototype:</a:t>
            </a:r>
          </a:p>
          <a:p>
            <a:r>
              <a:rPr lang="en-US" dirty="0" smtClean="0"/>
              <a:t>Level </a:t>
            </a:r>
            <a:r>
              <a:rPr lang="en-US" dirty="0" err="1" smtClean="0"/>
              <a:t>greybox</a:t>
            </a:r>
            <a:r>
              <a:rPr lang="en-US" dirty="0" smtClean="0"/>
              <a:t>:</a:t>
            </a:r>
          </a:p>
          <a:p>
            <a:r>
              <a:rPr lang="en-US" dirty="0" smtClean="0"/>
              <a:t>AI placement</a:t>
            </a:r>
          </a:p>
          <a:p>
            <a:r>
              <a:rPr lang="en-US" dirty="0" smtClean="0"/>
              <a:t>Art pass:</a:t>
            </a:r>
          </a:p>
          <a:p>
            <a:r>
              <a:rPr lang="en-US" dirty="0" smtClean="0"/>
              <a:t>Polish: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583" y="2922862"/>
            <a:ext cx="4487221" cy="349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42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LEVEL DEVELOPMENT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Coder to implement puzzle mechanic, particle effects (don’t need a wiz)</a:t>
            </a:r>
          </a:p>
          <a:p>
            <a:r>
              <a:rPr lang="en-US" dirty="0" smtClean="0"/>
              <a:t>Sound guy for SFX, music (Ethan) (not story driven, no VA)</a:t>
            </a:r>
          </a:p>
          <a:p>
            <a:r>
              <a:rPr lang="en-US" dirty="0" smtClean="0"/>
              <a:t>2D/3D artist for custom textures and models (Dan can rig, model, texture)</a:t>
            </a:r>
          </a:p>
          <a:p>
            <a:r>
              <a:rPr lang="en-US" dirty="0" smtClean="0"/>
              <a:t>THIS IS SCALEABLE – can work with stock assets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231" y="4531532"/>
            <a:ext cx="6384652" cy="328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79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Primary, Brad – Level design is the focus</a:t>
            </a:r>
          </a:p>
          <a:p>
            <a:pPr lvl="1"/>
            <a:r>
              <a:rPr lang="en-US" dirty="0" smtClean="0"/>
              <a:t>Secondary, Mike – Mechanics design and </a:t>
            </a:r>
            <a:r>
              <a:rPr lang="en-US" dirty="0" smtClean="0"/>
              <a:t>puzzles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955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465</TotalTime>
  <Words>218</Words>
  <Application>Microsoft Office PowerPoint</Application>
  <PresentationFormat>Custom</PresentationFormat>
  <Paragraphs>40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Somatic Mod</vt:lpstr>
      <vt:lpstr>MARKET OVERVIEW</vt:lpstr>
      <vt:lpstr>PROJECT OVERVIEW</vt:lpstr>
      <vt:lpstr>PROJECT FEATURES</vt:lpstr>
      <vt:lpstr>COMMERCIALIZATION PLAN</vt:lpstr>
      <vt:lpstr>LEGAL CONSIDERATIONS</vt:lpstr>
      <vt:lpstr>HIGH LEVEL DEVELOPMENT SCHEDULE</vt:lpstr>
      <vt:lpstr>HIGH LEVEL DEVELOPMENT TEAM</vt:lpstr>
      <vt:lpstr>MENTOR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>Jean - Paul Amore</dc:creator>
  <cp:lastModifiedBy>Ian</cp:lastModifiedBy>
  <cp:revision>44</cp:revision>
  <dcterms:created xsi:type="dcterms:W3CDTF">2015-11-25T13:51:23Z</dcterms:created>
  <dcterms:modified xsi:type="dcterms:W3CDTF">2019-03-06T16:45:51Z</dcterms:modified>
</cp:coreProperties>
</file>

<file path=docProps/thumbnail.jpeg>
</file>